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81" r:id="rId4"/>
    <p:sldId id="269" r:id="rId5"/>
    <p:sldId id="267" r:id="rId6"/>
    <p:sldId id="274" r:id="rId7"/>
    <p:sldId id="275" r:id="rId8"/>
    <p:sldId id="276" r:id="rId9"/>
    <p:sldId id="280" r:id="rId10"/>
  </p:sldIdLst>
  <p:sldSz cx="7561263" cy="10693400"/>
  <p:notesSz cx="6888163" cy="10020300"/>
  <p:defaultTextStyle>
    <a:defPPr>
      <a:defRPr lang="ru-RU"/>
    </a:defPPr>
    <a:lvl1pPr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520700" indent="-63500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1042988" indent="-128588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563688" indent="-192088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2085975" indent="-257175" algn="l" defTabSz="1042988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E0E0"/>
    <a:srgbClr val="09DCE7"/>
    <a:srgbClr val="10C7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39" d="100"/>
          <a:sy n="39" d="100"/>
        </p:scale>
        <p:origin x="-2256" y="-378"/>
      </p:cViewPr>
      <p:guideLst>
        <p:guide orient="horz" pos="3368"/>
        <p:guide pos="238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7095" y="3321887"/>
            <a:ext cx="6427074" cy="22921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CCCBA1-AA92-4040-967A-F572C0D5E220}" type="datetimeFigureOut">
              <a:rPr lang="ru-RU"/>
              <a:pPr>
                <a:defRPr/>
              </a:pPr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39DEA-677C-4E2B-B840-6BE593CCAF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E3E02-CD85-441E-9A00-6673CECE0647}" type="datetimeFigureOut">
              <a:rPr lang="ru-RU"/>
              <a:pPr>
                <a:defRPr/>
              </a:pPr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A6B0F8-A364-448A-A487-4F5CE98EF4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111436" y="571801"/>
            <a:ext cx="1275964" cy="1216374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3548" y="571801"/>
            <a:ext cx="3701869" cy="1216374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90E49-E2B8-4404-8D06-E5D9308DA9F1}" type="datetimeFigureOut">
              <a:rPr lang="ru-RU"/>
              <a:pPr>
                <a:defRPr/>
              </a:pPr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79E744-F7AA-472E-8DA6-C2F5480247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67095" y="3321887"/>
            <a:ext cx="6427074" cy="22921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4190" y="6059593"/>
            <a:ext cx="5292884" cy="273275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1AD84D-B0C3-419A-A308-45299FF2AE0D}" type="datetimeFigureOut">
              <a:rPr lang="ru-RU"/>
              <a:pPr>
                <a:defRPr/>
              </a:pPr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628D0-A422-4DCA-A973-569305A5D6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7F4D54-2CB9-4A60-A0EC-A2DE7172FEC3}" type="datetimeFigureOut">
              <a:rPr lang="ru-RU"/>
              <a:pPr>
                <a:defRPr/>
              </a:pPr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0129B-53A7-4E4D-80B0-8843539114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288" y="6871500"/>
            <a:ext cx="6427074" cy="212382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7288" y="4532321"/>
            <a:ext cx="6427074" cy="2339180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81F3C9-7A98-413C-B368-26E81235A8E9}" type="datetimeFigureOut">
              <a:rPr lang="ru-RU"/>
              <a:pPr>
                <a:defRPr/>
              </a:pPr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C7BE0-9305-4D69-86EE-CFBC2D8291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83548" y="3326836"/>
            <a:ext cx="2488916" cy="940870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898485" y="3326836"/>
            <a:ext cx="2488916" cy="940870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4E6066-CBDB-4975-820D-23FCEC1A8BCD}" type="datetimeFigureOut">
              <a:rPr lang="ru-RU"/>
              <a:pPr>
                <a:defRPr/>
              </a:pPr>
              <a:t>03.12.2013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3BDAA9-4645-4FEA-9EE2-6C5A6B2880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4" y="2393639"/>
            <a:ext cx="3340871" cy="99755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8064" y="3391194"/>
            <a:ext cx="3340871" cy="61610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33A86A-5801-4F3E-B363-DD0DD8D9306B}" type="datetimeFigureOut">
              <a:rPr lang="ru-RU"/>
              <a:pPr>
                <a:defRPr/>
              </a:pPr>
              <a:t>03.12.2013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E0F18-177B-4EBE-B179-5B52CD14CB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5FCDC-508A-48F1-A1DB-36DECCDAE742}" type="datetimeFigureOut">
              <a:rPr lang="ru-RU"/>
              <a:pPr>
                <a:defRPr/>
              </a:pPr>
              <a:t>03.12.2013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A47B7-493F-40F7-92C1-CF99263A1D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9CFBD1-9B4E-4E31-98C8-1214181A344E}" type="datetimeFigureOut">
              <a:rPr lang="ru-RU"/>
              <a:pPr>
                <a:defRPr/>
              </a:pPr>
              <a:t>03.12.2013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60759-D418-451F-9CD0-A8F13BE372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4" cy="181193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6244" y="425757"/>
            <a:ext cx="4226957" cy="912652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8064" y="2237694"/>
            <a:ext cx="2487604" cy="731458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8E58DF-B8CA-492D-9111-CC45879571EC}" type="datetimeFigureOut">
              <a:rPr lang="ru-RU"/>
              <a:pPr>
                <a:defRPr/>
              </a:pPr>
              <a:t>03.12.2013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A14CE-36F2-48F7-9BD5-6C10FF12A9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A3A59-1C49-45AD-84F2-2482E9BD0B7B}" type="datetimeFigureOut">
              <a:rPr lang="ru-RU"/>
              <a:pPr>
                <a:defRPr/>
              </a:pPr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49FA46-0CFA-4959-9CCF-55877A6206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060" y="7485381"/>
            <a:ext cx="4536758" cy="883692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 rtlCol="0">
            <a:normAutofit/>
          </a:bodyPr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2060" y="8369073"/>
            <a:ext cx="4536758" cy="125498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687B70-D4F4-4DAF-BEDF-2181C1B181BC}" type="datetimeFigureOut">
              <a:rPr lang="ru-RU"/>
              <a:pPr>
                <a:defRPr/>
              </a:pPr>
              <a:t>03.12.2013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DF10D-C46C-4203-9933-CB6F551EC0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0D177-913E-45D8-8B35-4EAAF5CAF4FD}" type="datetimeFigureOut">
              <a:rPr lang="ru-RU"/>
              <a:pPr>
                <a:defRPr/>
              </a:pPr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396C2-970D-4776-9762-5B08E8BF9E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111436" y="571801"/>
            <a:ext cx="1275964" cy="1216374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83548" y="571801"/>
            <a:ext cx="3701869" cy="1216374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EDECC-3E24-4015-9EAD-6DB6BA9F6792}" type="datetimeFigureOut">
              <a:rPr lang="ru-RU"/>
              <a:pPr>
                <a:defRPr/>
              </a:pPr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424A2-1B97-4854-B503-FD7E2D3364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7288" y="6871500"/>
            <a:ext cx="6427074" cy="2123828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7288" y="4532321"/>
            <a:ext cx="6427074" cy="2339180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845FD1-20F4-4029-B901-0525FA0B8C25}" type="datetimeFigureOut">
              <a:rPr lang="ru-RU"/>
              <a:pPr>
                <a:defRPr/>
              </a:pPr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1A846-4F12-48F8-99E0-1189D9C148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83548" y="3326836"/>
            <a:ext cx="2488916" cy="940870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898485" y="3326836"/>
            <a:ext cx="2488916" cy="940870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72811-21FA-434D-B4BB-F707601207BC}" type="datetimeFigureOut">
              <a:rPr lang="ru-RU"/>
              <a:pPr>
                <a:defRPr/>
              </a:pPr>
              <a:t>03.12.2013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4D020-2183-49D1-9EA7-0B5F29BBD0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3" y="428232"/>
            <a:ext cx="6805137" cy="1782233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064" y="2393639"/>
            <a:ext cx="3340871" cy="99755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78064" y="3391194"/>
            <a:ext cx="3340871" cy="61610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841017" y="2393639"/>
            <a:ext cx="3342183" cy="99755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841017" y="3391194"/>
            <a:ext cx="3342183" cy="6161082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BB49C7-2363-419A-8505-CDED10EA14CA}" type="datetimeFigureOut">
              <a:rPr lang="ru-RU"/>
              <a:pPr>
                <a:defRPr/>
              </a:pPr>
              <a:t>03.12.2013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CA096-1EF9-4BA1-BD1A-7D8E0D55B4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5D80E-929B-46C1-B198-CA043A292E6C}" type="datetimeFigureOut">
              <a:rPr lang="ru-RU"/>
              <a:pPr>
                <a:defRPr/>
              </a:pPr>
              <a:t>03.12.2013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824F6-358B-483B-8B68-A85A4D03FB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8A057-7168-43AB-8241-3A4E7174F1E6}" type="datetimeFigureOut">
              <a:rPr lang="ru-RU"/>
              <a:pPr>
                <a:defRPr/>
              </a:pPr>
              <a:t>03.12.2013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4FC7B7-9EF7-4EBF-B5EC-47551B513F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064" y="425756"/>
            <a:ext cx="2487604" cy="1811937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56244" y="425757"/>
            <a:ext cx="4226957" cy="9126521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8064" y="2237694"/>
            <a:ext cx="2487604" cy="731458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BA9DB-FC94-4970-8BA5-C37453DDA86E}" type="datetimeFigureOut">
              <a:rPr lang="ru-RU"/>
              <a:pPr>
                <a:defRPr/>
              </a:pPr>
              <a:t>03.12.2013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7D62B9-6870-4C5C-A6ED-1C5C6BDD41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060" y="7485381"/>
            <a:ext cx="4536758" cy="883692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482060" y="955475"/>
            <a:ext cx="4536758" cy="6416040"/>
          </a:xfrm>
        </p:spPr>
        <p:txBody>
          <a:bodyPr rtlCol="0">
            <a:normAutofit/>
          </a:bodyPr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82060" y="8369073"/>
            <a:ext cx="4536758" cy="125498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CF75A-AEBC-4E22-99B4-2A779C4A7CE0}" type="datetimeFigureOut">
              <a:rPr lang="ru-RU"/>
              <a:pPr>
                <a:defRPr/>
              </a:pPr>
              <a:t>03.12.2013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964A3-CDF9-40C5-81BA-8197E56EF7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377825" y="428625"/>
            <a:ext cx="6805613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377825" y="2495550"/>
            <a:ext cx="6805613" cy="705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77825" y="9910763"/>
            <a:ext cx="1765300" cy="569912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 defTabSz="1043056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D56D211-D685-405E-A0E8-8C554F33DA66}" type="datetimeFigureOut">
              <a:rPr lang="ru-RU"/>
              <a:pPr>
                <a:defRPr/>
              </a:pPr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82863" y="9910763"/>
            <a:ext cx="2395537" cy="569912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 defTabSz="1043056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418138" y="9910763"/>
            <a:ext cx="1765300" cy="569912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 defTabSz="1043056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3A53DFC-B537-43D4-9B24-7877815CDA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txStyles>
    <p:titleStyle>
      <a:lvl1pPr algn="ctr" defTabSz="1042988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72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44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16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88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90525" indent="-390525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6138" indent="-325438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338" indent="-260350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038" indent="-260350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325" indent="-260350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377825" y="428625"/>
            <a:ext cx="6805613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3315" name="Текст 2"/>
          <p:cNvSpPr>
            <a:spLocks noGrp="1"/>
          </p:cNvSpPr>
          <p:nvPr>
            <p:ph type="body" idx="1"/>
          </p:nvPr>
        </p:nvSpPr>
        <p:spPr bwMode="auto">
          <a:xfrm>
            <a:off x="377825" y="2495550"/>
            <a:ext cx="6805613" cy="705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77825" y="9910763"/>
            <a:ext cx="1765300" cy="569912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 defTabSz="1043056" fontAlgn="auto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FAC2CCF-4C5E-4877-9466-FF888F32336E}" type="datetimeFigureOut">
              <a:rPr lang="ru-RU"/>
              <a:pPr>
                <a:defRPr/>
              </a:pPr>
              <a:t>03.12.2013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582863" y="9910763"/>
            <a:ext cx="2395537" cy="569912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 defTabSz="1043056" fontAlgn="auto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5418138" y="9910763"/>
            <a:ext cx="1765300" cy="569912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 defTabSz="1043056" fontAlgn="auto">
              <a:spcBef>
                <a:spcPts val="0"/>
              </a:spcBef>
              <a:spcAft>
                <a:spcPts val="0"/>
              </a:spcAft>
              <a:defRPr sz="14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91BE0FAC-F884-4B83-BCDE-BB1228C91E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1" r:id="rId2"/>
    <p:sldLayoutId id="2147483680" r:id="rId3"/>
    <p:sldLayoutId id="2147483679" r:id="rId4"/>
    <p:sldLayoutId id="2147483678" r:id="rId5"/>
    <p:sldLayoutId id="2147483677" r:id="rId6"/>
    <p:sldLayoutId id="2147483676" r:id="rId7"/>
    <p:sldLayoutId id="2147483675" r:id="rId8"/>
    <p:sldLayoutId id="2147483674" r:id="rId9"/>
    <p:sldLayoutId id="2147483673" r:id="rId10"/>
    <p:sldLayoutId id="2147483672" r:id="rId11"/>
  </p:sldLayoutIdLst>
  <p:txStyles>
    <p:titleStyle>
      <a:lvl1pPr algn="ctr" defTabSz="1042988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2pPr>
      <a:lvl3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3pPr>
      <a:lvl4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4pPr>
      <a:lvl5pPr algn="ctr" defTabSz="1042988" rtl="0" eaLnBrk="0" fontAlgn="base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5pPr>
      <a:lvl6pPr marL="4572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6pPr>
      <a:lvl7pPr marL="9144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7pPr>
      <a:lvl8pPr marL="13716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8pPr>
      <a:lvl9pPr marL="1828800" algn="ctr" defTabSz="1042988" rtl="0" fontAlgn="base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Calibri" pitchFamily="34" charset="0"/>
        </a:defRPr>
      </a:lvl9pPr>
    </p:titleStyle>
    <p:bodyStyle>
      <a:lvl1pPr marL="390525" indent="-390525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6138" indent="-325438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338" indent="-260350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4038" indent="-260350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325" indent="-260350" algn="l" defTabSz="1042988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9DCE7"/>
            </a:gs>
            <a:gs pos="95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ctrTitle"/>
          </p:nvPr>
        </p:nvSpPr>
        <p:spPr>
          <a:xfrm>
            <a:off x="566738" y="3322638"/>
            <a:ext cx="6427787" cy="22907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3475" y="6059488"/>
            <a:ext cx="5294313" cy="2732087"/>
          </a:xfrm>
        </p:spPr>
        <p:txBody>
          <a:bodyPr rtlCol="0">
            <a:normAutofit/>
          </a:bodyPr>
          <a:lstStyle/>
          <a:p>
            <a:pPr defTabSz="1043056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25604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7763" y="901700"/>
            <a:ext cx="5302250" cy="397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5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35050" y="5346700"/>
            <a:ext cx="5527675" cy="414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4663" y="306388"/>
            <a:ext cx="2584450" cy="258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7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26125" y="4083050"/>
            <a:ext cx="1984375" cy="490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9DCE7"/>
            </a:gs>
            <a:gs pos="95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ctrTitle"/>
          </p:nvPr>
        </p:nvSpPr>
        <p:spPr>
          <a:xfrm>
            <a:off x="566738" y="3322638"/>
            <a:ext cx="6427787" cy="22907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3475" y="6059488"/>
            <a:ext cx="5294313" cy="2732087"/>
          </a:xfrm>
        </p:spPr>
        <p:txBody>
          <a:bodyPr rtlCol="0">
            <a:normAutofit/>
          </a:bodyPr>
          <a:lstStyle/>
          <a:p>
            <a:pPr defTabSz="1043056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26628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4288" y="5707063"/>
            <a:ext cx="5408612" cy="405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Рисунок 8"/>
          <p:cNvPicPr>
            <a:picLocks noChangeAspect="1"/>
          </p:cNvPicPr>
          <p:nvPr/>
        </p:nvPicPr>
        <p:blipFill>
          <a:blip r:embed="rId3">
            <a:lum bright="-6000"/>
          </a:blip>
          <a:srcRect/>
          <a:stretch>
            <a:fillRect/>
          </a:stretch>
        </p:blipFill>
        <p:spPr bwMode="auto">
          <a:xfrm>
            <a:off x="1189038" y="1098550"/>
            <a:ext cx="5421312" cy="4065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13225" y="3997325"/>
            <a:ext cx="2816225" cy="190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285875" y="7704138"/>
            <a:ext cx="5715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9DCE7"/>
            </a:gs>
            <a:gs pos="95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/>
          <p:cNvSpPr>
            <a:spLocks noGrp="1"/>
          </p:cNvSpPr>
          <p:nvPr>
            <p:ph type="ctrTitle"/>
          </p:nvPr>
        </p:nvSpPr>
        <p:spPr>
          <a:xfrm>
            <a:off x="566738" y="3322638"/>
            <a:ext cx="6427787" cy="22907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3475" y="6059488"/>
            <a:ext cx="5294313" cy="2732087"/>
          </a:xfrm>
        </p:spPr>
        <p:txBody>
          <a:bodyPr rtlCol="0">
            <a:normAutofit/>
          </a:bodyPr>
          <a:lstStyle/>
          <a:p>
            <a:pPr defTabSz="1043056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27652" name="Рисунок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6188" y="773113"/>
            <a:ext cx="5227637" cy="3921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Рисунок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46188" y="5729288"/>
            <a:ext cx="5384800" cy="404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4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316631">
            <a:off x="157165" y="3420483"/>
            <a:ext cx="2698750" cy="248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 rot="1104703">
            <a:off x="3276313" y="3839846"/>
            <a:ext cx="3855839" cy="2763351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Заголовок 1"/>
          <p:cNvSpPr>
            <a:spLocks noGrp="1"/>
          </p:cNvSpPr>
          <p:nvPr>
            <p:ph type="ctrTitle"/>
          </p:nvPr>
        </p:nvSpPr>
        <p:spPr>
          <a:xfrm>
            <a:off x="566738" y="3322638"/>
            <a:ext cx="6427787" cy="22907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3475" y="6059488"/>
            <a:ext cx="5294313" cy="2732087"/>
          </a:xfrm>
        </p:spPr>
        <p:txBody>
          <a:bodyPr rtlCol="0">
            <a:normAutofit/>
          </a:bodyPr>
          <a:lstStyle/>
          <a:p>
            <a:pPr defTabSz="1043056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"/>
            <a:ext cx="7540625" cy="1065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4775" y="1169988"/>
            <a:ext cx="5132388" cy="384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81125" y="5634038"/>
            <a:ext cx="5443538" cy="408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28675" y="233363"/>
            <a:ext cx="4462463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/>
          </a:blip>
          <a:srcRect/>
          <a:stretch>
            <a:fillRect/>
          </a:stretch>
        </p:blipFill>
        <p:spPr bwMode="auto">
          <a:xfrm>
            <a:off x="1044326" y="8734481"/>
            <a:ext cx="3140305" cy="1800442"/>
          </a:xfrm>
          <a:prstGeom prst="rect">
            <a:avLst/>
          </a:prstGeom>
          <a:noFill/>
          <a:ln>
            <a:noFill/>
          </a:ln>
          <a:effectLst/>
          <a:extLst/>
        </p:spPr>
      </p:pic>
      <p:pic>
        <p:nvPicPr>
          <p:cNvPr id="28680" name="Picture 9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1013" y="4346575"/>
            <a:ext cx="2855912" cy="242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Заголовок 1"/>
          <p:cNvSpPr>
            <a:spLocks noGrp="1"/>
          </p:cNvSpPr>
          <p:nvPr>
            <p:ph type="ctrTitle"/>
          </p:nvPr>
        </p:nvSpPr>
        <p:spPr>
          <a:xfrm>
            <a:off x="566738" y="3322638"/>
            <a:ext cx="6427787" cy="22907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3475" y="6059488"/>
            <a:ext cx="5294313" cy="2732087"/>
          </a:xfrm>
        </p:spPr>
        <p:txBody>
          <a:bodyPr rtlCol="0">
            <a:normAutofit/>
          </a:bodyPr>
          <a:lstStyle/>
          <a:p>
            <a:pPr defTabSz="1043056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-9525"/>
            <a:ext cx="7567613" cy="1069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3963" y="787400"/>
            <a:ext cx="5541962" cy="415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3775" y="5857875"/>
            <a:ext cx="5567363" cy="4173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408814">
            <a:off x="3640138" y="3548063"/>
            <a:ext cx="3910012" cy="391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5" name="Picture 6"/>
          <p:cNvPicPr>
            <a:picLocks noChangeAspect="1" noChangeArrowheads="1"/>
          </p:cNvPicPr>
          <p:nvPr/>
        </p:nvPicPr>
        <p:blipFill>
          <a:blip r:embed="rId6"/>
          <a:srcRect t="25958" b="20175"/>
          <a:stretch>
            <a:fillRect/>
          </a:stretch>
        </p:blipFill>
        <p:spPr bwMode="auto">
          <a:xfrm rot="-5022919">
            <a:off x="-1042987" y="1322388"/>
            <a:ext cx="453548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>
            <a:spLocks noGrp="1"/>
          </p:cNvSpPr>
          <p:nvPr>
            <p:ph type="ctrTitle"/>
          </p:nvPr>
        </p:nvSpPr>
        <p:spPr>
          <a:xfrm>
            <a:off x="566738" y="3322638"/>
            <a:ext cx="6427787" cy="22907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3475" y="6059488"/>
            <a:ext cx="5294313" cy="2732087"/>
          </a:xfrm>
        </p:spPr>
        <p:txBody>
          <a:bodyPr rtlCol="0">
            <a:normAutofit/>
          </a:bodyPr>
          <a:lstStyle/>
          <a:p>
            <a:pPr defTabSz="1043056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525"/>
            <a:ext cx="7567613" cy="1069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77925" y="809625"/>
            <a:ext cx="5205413" cy="416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Рисунок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77925" y="5508625"/>
            <a:ext cx="5205413" cy="424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-508429">
            <a:off x="146050" y="-39688"/>
            <a:ext cx="2722563" cy="2163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9" name="Picture 3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163" y="8010525"/>
            <a:ext cx="2413000" cy="241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/>
          </a:blip>
          <a:srcRect/>
          <a:stretch>
            <a:fillRect/>
          </a:stretch>
        </p:blipFill>
        <p:spPr bwMode="auto">
          <a:xfrm rot="18365020">
            <a:off x="5072211" y="563048"/>
            <a:ext cx="2997672" cy="3246576"/>
          </a:xfrm>
          <a:prstGeom prst="rect">
            <a:avLst/>
          </a:prstGeom>
          <a:noFill/>
          <a:ln>
            <a:noFill/>
          </a:ln>
          <a:effectLst/>
          <a:ex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>
            <a:spLocks noGrp="1"/>
          </p:cNvSpPr>
          <p:nvPr>
            <p:ph type="ctrTitle"/>
          </p:nvPr>
        </p:nvSpPr>
        <p:spPr>
          <a:xfrm>
            <a:off x="566738" y="3322638"/>
            <a:ext cx="6427787" cy="22907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3475" y="6059488"/>
            <a:ext cx="5294313" cy="2732087"/>
          </a:xfrm>
        </p:spPr>
        <p:txBody>
          <a:bodyPr rtlCol="0">
            <a:normAutofit/>
          </a:bodyPr>
          <a:lstStyle/>
          <a:p>
            <a:pPr defTabSz="1043056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3481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700"/>
            <a:ext cx="7567613" cy="1069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Рисунок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03338" y="5868988"/>
            <a:ext cx="5313362" cy="398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95425" y="869950"/>
            <a:ext cx="5310188" cy="426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8083550"/>
            <a:ext cx="2708275" cy="270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2"/>
          <p:cNvPicPr>
            <a:picLocks noChangeAspect="1" noChangeArrowheads="1"/>
          </p:cNvPicPr>
          <p:nvPr/>
        </p:nvPicPr>
        <p:blipFill>
          <a:blip r:embed="rId6"/>
          <a:srcRect l="16196" r="34550"/>
          <a:stretch>
            <a:fillRect/>
          </a:stretch>
        </p:blipFill>
        <p:spPr bwMode="auto">
          <a:xfrm rot="10642820">
            <a:off x="412750" y="1501775"/>
            <a:ext cx="2165350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ctrTitle"/>
          </p:nvPr>
        </p:nvSpPr>
        <p:spPr>
          <a:xfrm>
            <a:off x="566738" y="3322638"/>
            <a:ext cx="6427787" cy="2290762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33475" y="6059488"/>
            <a:ext cx="5294313" cy="2732087"/>
          </a:xfrm>
        </p:spPr>
        <p:txBody>
          <a:bodyPr rtlCol="0">
            <a:normAutofit/>
          </a:bodyPr>
          <a:lstStyle/>
          <a:p>
            <a:pPr defTabSz="1043056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  <p:pic>
        <p:nvPicPr>
          <p:cNvPr id="3789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7567613" cy="1069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12838" y="1243013"/>
            <a:ext cx="5202237" cy="390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3775" y="5676900"/>
            <a:ext cx="5321300" cy="399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40350" y="3870325"/>
            <a:ext cx="2411413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5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68613" y="500063"/>
            <a:ext cx="4462462" cy="136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0</Words>
  <Application>Microsoft Office PowerPoint</Application>
  <PresentationFormat>Произвольный</PresentationFormat>
  <Paragraphs>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8</vt:i4>
      </vt:variant>
    </vt:vector>
  </HeadingPairs>
  <TitlesOfParts>
    <vt:vector size="10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50</cp:revision>
  <cp:lastPrinted>2013-01-22T13:31:04Z</cp:lastPrinted>
  <dcterms:created xsi:type="dcterms:W3CDTF">2013-01-22T13:15:07Z</dcterms:created>
  <dcterms:modified xsi:type="dcterms:W3CDTF">2013-12-03T21:36:12Z</dcterms:modified>
</cp:coreProperties>
</file>